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eb7463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eb7463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Meditation on Breathing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Sarah Dan Jones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Sarah Dan Jones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39950"/>
            <a:ext cx="8044800" cy="4455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Melody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in, I’ll breathe in peace.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out, I’ll breathe out love.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Descant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in, I’ll breathe in peace.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out, I’ll breathe out love.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Drone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Breathe in. Breathe out.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Macintosh PowerPoint</Application>
  <PresentationFormat>On-screen Show (16:9)</PresentationFormat>
  <Paragraphs>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2025-10-30T23:30:24Z</dcterms:modified>
</cp:coreProperties>
</file>